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36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slideMaster3.xml" ContentType="application/vnd.openxmlformats-officedocument.presentationml.slideMaster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35.png" ContentType="image/png"/>
  <Override PartName="/ppt/media/image34.png" ContentType="image/png"/>
  <Override PartName="/ppt/media/image33.png" ContentType="image/png"/>
  <Override PartName="/ppt/media/image32.png" ContentType="image/png"/>
  <Override PartName="/ppt/media/image31.png" ContentType="image/png"/>
  <Override PartName="/ppt/media/image30.png" ContentType="image/png"/>
  <Override PartName="/ppt/media/image29.png" ContentType="image/png"/>
  <Override PartName="/ppt/media/image28.png" ContentType="image/png"/>
  <Override PartName="/ppt/media/image27.png" ContentType="image/png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36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37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8.png" ContentType="image/png"/>
  <Override PartName="/ppt/media/image3.png" ContentType="image/png"/>
  <Override PartName="/ppt/media/image39.png" ContentType="image/png"/>
  <Override PartName="/ppt/media/image4.png" ContentType="image/png"/>
  <Override PartName="/ppt/media/image11.png" ContentType="image/png"/>
  <Override PartName="/ppt/media/image12.jpeg" ContentType="image/jpeg"/>
  <Override PartName="/ppt/media/image19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5.png" ContentType="image/png"/>
  <Override PartName="/ppt/media/image20.png" ContentType="image/png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
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Relationship Id="rId3" Type="http://schemas.openxmlformats.org/officeDocument/2006/relationships/image" Target="../media/image5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1812600" y="2963520"/>
            <a:ext cx="551808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6404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5"/>
          <p:cNvSpPr>
            <a:spLocks noGrp="1"/>
          </p:cNvSpPr>
          <p:nvPr>
            <p:ph type="body"/>
          </p:nvPr>
        </p:nvSpPr>
        <p:spPr>
          <a:xfrm>
            <a:off x="18126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6" name="" descr=""/>
          <p:cNvPicPr/>
          <p:nvPr/>
        </p:nvPicPr>
        <p:blipFill>
          <a:blip r:embed="rId2"/>
          <a:stretch/>
        </p:blipFill>
        <p:spPr>
          <a:xfrm>
            <a:off x="4198320" y="2651760"/>
            <a:ext cx="746640" cy="595800"/>
          </a:xfrm>
          <a:prstGeom prst="rect">
            <a:avLst/>
          </a:prstGeom>
          <a:ln>
            <a:noFill/>
          </a:ln>
        </p:spPr>
      </p:pic>
      <p:pic>
        <p:nvPicPr>
          <p:cNvPr id="37" name="" descr=""/>
          <p:cNvPicPr/>
          <p:nvPr/>
        </p:nvPicPr>
        <p:blipFill>
          <a:blip r:embed="rId3"/>
          <a:stretch/>
        </p:blipFill>
        <p:spPr>
          <a:xfrm>
            <a:off x="4198320" y="2651760"/>
            <a:ext cx="746640" cy="5958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ubTitle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subTitle"/>
          </p:nvPr>
        </p:nvSpPr>
        <p:spPr>
          <a:xfrm>
            <a:off x="1812600" y="864000"/>
            <a:ext cx="5518080" cy="8071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18126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4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46404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1812600" y="2963520"/>
            <a:ext cx="551808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1812600" y="2963520"/>
            <a:ext cx="551808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404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5"/>
          <p:cNvSpPr>
            <a:spLocks noGrp="1"/>
          </p:cNvSpPr>
          <p:nvPr>
            <p:ph type="body"/>
          </p:nvPr>
        </p:nvSpPr>
        <p:spPr>
          <a:xfrm>
            <a:off x="18126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4198320" y="2651760"/>
            <a:ext cx="746640" cy="595800"/>
          </a:xfrm>
          <a:prstGeom prst="rect">
            <a:avLst/>
          </a:prstGeom>
          <a:ln>
            <a:noFill/>
          </a:ln>
        </p:spPr>
      </p:pic>
      <p:pic>
        <p:nvPicPr>
          <p:cNvPr id="74" name="" descr=""/>
          <p:cNvPicPr/>
          <p:nvPr/>
        </p:nvPicPr>
        <p:blipFill>
          <a:blip r:embed="rId3"/>
          <a:stretch/>
        </p:blipFill>
        <p:spPr>
          <a:xfrm>
            <a:off x="4198320" y="2651760"/>
            <a:ext cx="746640" cy="5958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subTitle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subTitle"/>
          </p:nvPr>
        </p:nvSpPr>
        <p:spPr>
          <a:xfrm>
            <a:off x="1812600" y="864000"/>
            <a:ext cx="5518080" cy="8071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18126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6404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 type="body"/>
          </p:nvPr>
        </p:nvSpPr>
        <p:spPr>
          <a:xfrm>
            <a:off x="1812600" y="2963520"/>
            <a:ext cx="551808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1812600" y="2963520"/>
            <a:ext cx="551808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4"/>
          <p:cNvSpPr>
            <a:spLocks noGrp="1"/>
          </p:cNvSpPr>
          <p:nvPr>
            <p:ph type="body"/>
          </p:nvPr>
        </p:nvSpPr>
        <p:spPr>
          <a:xfrm>
            <a:off x="46404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5"/>
          <p:cNvSpPr>
            <a:spLocks noGrp="1"/>
          </p:cNvSpPr>
          <p:nvPr>
            <p:ph type="body"/>
          </p:nvPr>
        </p:nvSpPr>
        <p:spPr>
          <a:xfrm>
            <a:off x="18126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1" name="" descr=""/>
          <p:cNvPicPr/>
          <p:nvPr/>
        </p:nvPicPr>
        <p:blipFill>
          <a:blip r:embed="rId2"/>
          <a:stretch/>
        </p:blipFill>
        <p:spPr>
          <a:xfrm>
            <a:off x="4198320" y="2651760"/>
            <a:ext cx="746640" cy="595800"/>
          </a:xfrm>
          <a:prstGeom prst="rect">
            <a:avLst/>
          </a:prstGeom>
          <a:ln>
            <a:noFill/>
          </a:ln>
        </p:spPr>
      </p:pic>
      <p:pic>
        <p:nvPicPr>
          <p:cNvPr id="112" name="" descr=""/>
          <p:cNvPicPr/>
          <p:nvPr/>
        </p:nvPicPr>
        <p:blipFill>
          <a:blip r:embed="rId3"/>
          <a:stretch/>
        </p:blipFill>
        <p:spPr>
          <a:xfrm>
            <a:off x="4198320" y="2651760"/>
            <a:ext cx="746640" cy="59580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subTitle"/>
          </p:nvPr>
        </p:nvSpPr>
        <p:spPr>
          <a:xfrm>
            <a:off x="1812600" y="864000"/>
            <a:ext cx="5518080" cy="80712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body"/>
          </p:nvPr>
        </p:nvSpPr>
        <p:spPr>
          <a:xfrm>
            <a:off x="18126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4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59580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640400" y="29635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40400" y="2652120"/>
            <a:ext cx="269280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1812600" y="2963520"/>
            <a:ext cx="5518080" cy="284040"/>
          </a:xfrm>
          <a:prstGeom prst="rect">
            <a:avLst/>
          </a:prstGeom>
        </p:spPr>
        <p:txBody>
          <a:bodyPr lIns="0" rIns="0" tIns="0" bIns="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be2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Shape 6" descr=""/>
          <p:cNvPicPr/>
          <p:nvPr/>
        </p:nvPicPr>
        <p:blipFill>
          <a:blip r:embed="rId2"/>
          <a:stretch/>
        </p:blipFill>
        <p:spPr>
          <a:xfrm>
            <a:off x="0" y="0"/>
            <a:ext cx="8997840" cy="5132880"/>
          </a:xfrm>
          <a:prstGeom prst="rect">
            <a:avLst/>
          </a:prstGeom>
          <a:ln>
            <a:noFill/>
          </a:ln>
        </p:spPr>
      </p:pic>
      <p:sp>
        <p:nvSpPr>
          <p:cNvPr id="1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tIns="91440" bIns="91440" anchor="b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3"/>
          <p:cNvSpPr>
            <a:spLocks noGrp="1"/>
          </p:cNvSpPr>
          <p:nvPr>
            <p:ph type="sldNum"/>
          </p:nvPr>
        </p:nvSpPr>
        <p:spPr>
          <a:xfrm>
            <a:off x="4475880" y="4879080"/>
            <a:ext cx="185040" cy="191520"/>
          </a:xfrm>
          <a:prstGeom prst="rect">
            <a:avLst/>
          </a:prstGeom>
        </p:spPr>
        <p:txBody>
          <a:bodyPr lIns="26640" rIns="26640" tIns="26640" bIns="26640"/>
          <a:p>
            <a:pPr algn="ctr">
              <a:lnSpc>
                <a:spcPct val="100000"/>
              </a:lnSpc>
            </a:pPr>
            <a:fld id="{A6025BC9-38BA-46AB-B1AB-D09182E2E9BD}" type="slidenum"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1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0" y="493200"/>
            <a:ext cx="37800" cy="475920"/>
          </a:xfrm>
          <a:prstGeom prst="rect">
            <a:avLst/>
          </a:prstGeom>
          <a:solidFill>
            <a:srgbClr val="02b4e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9" name="PlaceHolder 2"/>
          <p:cNvSpPr>
            <a:spLocks noGrp="1"/>
          </p:cNvSpPr>
          <p:nvPr>
            <p:ph type="title"/>
          </p:nvPr>
        </p:nvSpPr>
        <p:spPr>
          <a:xfrm>
            <a:off x="311760" y="444960"/>
            <a:ext cx="8520120" cy="572400"/>
          </a:xfrm>
          <a:prstGeom prst="rect">
            <a:avLst/>
          </a:prstGeom>
        </p:spPr>
        <p:txBody>
          <a:bodyPr tIns="91440" bIns="91440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body"/>
          </p:nvPr>
        </p:nvSpPr>
        <p:spPr>
          <a:xfrm>
            <a:off x="311760" y="1152360"/>
            <a:ext cx="8520120" cy="319032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dbe2e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Shape 90" descr=""/>
          <p:cNvPicPr/>
          <p:nvPr/>
        </p:nvPicPr>
        <p:blipFill>
          <a:blip r:embed="rId2"/>
          <a:stretch/>
        </p:blipFill>
        <p:spPr>
          <a:xfrm>
            <a:off x="0" y="0"/>
            <a:ext cx="8997840" cy="5132880"/>
          </a:xfrm>
          <a:prstGeom prst="rect">
            <a:avLst/>
          </a:prstGeom>
          <a:ln>
            <a:noFill/>
          </a:ln>
        </p:spPr>
      </p:pic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1812600" y="864000"/>
            <a:ext cx="5518080" cy="1740960"/>
          </a:xfrm>
          <a:prstGeom prst="rect">
            <a:avLst/>
          </a:prstGeom>
        </p:spPr>
        <p:txBody>
          <a:bodyPr tIns="91440" bIns="91440" anchor="b"/>
          <a:p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1812600" y="2652120"/>
            <a:ext cx="5518080" cy="595800"/>
          </a:xfrm>
          <a:prstGeom prst="rect">
            <a:avLst/>
          </a:prstGeom>
        </p:spPr>
        <p:txBody>
          <a:bodyPr tIns="91440" bIns="9144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  <a:endParaRPr b="0" lang="en-US" sz="1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sldNum"/>
          </p:nvPr>
        </p:nvSpPr>
        <p:spPr>
          <a:xfrm>
            <a:off x="4475880" y="4879080"/>
            <a:ext cx="185040" cy="191520"/>
          </a:xfrm>
          <a:prstGeom prst="rect">
            <a:avLst/>
          </a:prstGeom>
        </p:spPr>
        <p:txBody>
          <a:bodyPr lIns="26640" rIns="26640" tIns="26640" bIns="26640"/>
          <a:p>
            <a:pPr algn="ctr">
              <a:lnSpc>
                <a:spcPct val="100000"/>
              </a:lnSpc>
            </a:pPr>
            <a:fld id="{72872658-28A8-49AF-A953-A5C778A0386C}" type="slidenum">
              <a:rPr b="0" lang="en-US" sz="9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Neue Light"/>
                <a:ea typeface="Helvetica Neue Light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image" Target="../media/image38.png"/><Relationship Id="rId3" Type="http://schemas.openxmlformats.org/officeDocument/2006/relationships/image" Target="../media/image39.png"/><Relationship Id="rId4" Type="http://schemas.openxmlformats.org/officeDocument/2006/relationships/slideLayout" Target="../slideLayouts/slideLayout2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image" Target="../media/image12.jpeg"/><Relationship Id="rId4" Type="http://schemas.openxmlformats.org/officeDocument/2006/relationships/slideLayout" Target="../slideLayouts/slideLayout26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26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slideLayout" Target="../slideLayouts/slideLayout26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image" Target="../media/image23.png"/><Relationship Id="rId3" Type="http://schemas.openxmlformats.org/officeDocument/2006/relationships/image" Target="../media/image24.png"/><Relationship Id="rId4" Type="http://schemas.openxmlformats.org/officeDocument/2006/relationships/slideLayout" Target="../slideLayouts/slideLayout26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slideLayout" Target="../slideLayouts/slideLayout2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slideLayout" Target="../slideLayouts/slideLayout26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image" Target="../media/image32.png"/><Relationship Id="rId3" Type="http://schemas.openxmlformats.org/officeDocument/2006/relationships/image" Target="../media/image33.png"/><Relationship Id="rId4" Type="http://schemas.openxmlformats.org/officeDocument/2006/relationships/slideLayout" Target="../slideLayouts/slideLayout26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image" Target="../media/image35.png"/><Relationship Id="rId3" Type="http://schemas.openxmlformats.org/officeDocument/2006/relationships/image" Target="../media/image36.png"/><Relationship Id="rId4" Type="http://schemas.openxmlformats.org/officeDocument/2006/relationships/slideLayout" Target="../slideLayouts/slideLayout26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CustomShape 1"/>
          <p:cNvSpPr/>
          <p:nvPr/>
        </p:nvSpPr>
        <p:spPr>
          <a:xfrm>
            <a:off x="4122720" y="1972800"/>
            <a:ext cx="898560" cy="37800"/>
          </a:xfrm>
          <a:prstGeom prst="rect">
            <a:avLst/>
          </a:prstGeom>
          <a:solidFill>
            <a:srgbClr val="02b4e5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4" name="CustomShape 2"/>
          <p:cNvSpPr/>
          <p:nvPr/>
        </p:nvSpPr>
        <p:spPr>
          <a:xfrm>
            <a:off x="1699920" y="2837160"/>
            <a:ext cx="558612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/>
          <a:p>
            <a:pPr algn="ctr">
              <a:lnSpc>
                <a:spcPct val="100000"/>
              </a:lnSpc>
            </a:pPr>
            <a:r>
              <a:rPr b="0" lang="en-US" sz="2400" spc="-1" strike="noStrike">
                <a:solidFill>
                  <a:srgbClr val="02b3e4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Project 3: The Prototype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CustomShape 3"/>
          <p:cNvSpPr/>
          <p:nvPr/>
        </p:nvSpPr>
        <p:spPr>
          <a:xfrm>
            <a:off x="-257400" y="2135880"/>
            <a:ext cx="9658800" cy="70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algn="ctr">
              <a:lnSpc>
                <a:spcPct val="100000"/>
              </a:lnSpc>
            </a:pPr>
            <a:r>
              <a:rPr b="0" lang="en-US" sz="3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Design Sprint Foundations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ustomShape 1"/>
          <p:cNvSpPr/>
          <p:nvPr/>
        </p:nvSpPr>
        <p:spPr>
          <a:xfrm>
            <a:off x="713520" y="5475240"/>
            <a:ext cx="199620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algn="ctr">
              <a:lnSpc>
                <a:spcPct val="100000"/>
              </a:lnSpc>
            </a:pPr>
            <a:r>
              <a:rPr b="0" lang="en-US" sz="1500" spc="-1" strike="noStrike">
                <a:solidFill>
                  <a:srgbClr val="8edae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Description goes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CustomShape 2"/>
          <p:cNvSpPr/>
          <p:nvPr/>
        </p:nvSpPr>
        <p:spPr>
          <a:xfrm>
            <a:off x="-29880" y="0"/>
            <a:ext cx="6132240" cy="70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TEMPLATE FOR MOBILE EXPERIENCE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3" name="Shape 182" descr=""/>
          <p:cNvPicPr/>
          <p:nvPr/>
        </p:nvPicPr>
        <p:blipFill>
          <a:blip r:embed="rId2"/>
          <a:stretch/>
        </p:blipFill>
        <p:spPr>
          <a:xfrm>
            <a:off x="0" y="0"/>
            <a:ext cx="970200" cy="818640"/>
          </a:xfrm>
          <a:prstGeom prst="rect">
            <a:avLst/>
          </a:prstGeom>
          <a:ln>
            <a:noFill/>
          </a:ln>
        </p:spPr>
      </p:pic>
      <p:sp>
        <p:nvSpPr>
          <p:cNvPr id="164" name="CustomShape 3"/>
          <p:cNvSpPr/>
          <p:nvPr/>
        </p:nvSpPr>
        <p:spPr>
          <a:xfrm>
            <a:off x="0" y="451080"/>
            <a:ext cx="610272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make a copy for each screen of your Prototype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5" name="" descr=""/>
          <p:cNvPicPr/>
          <p:nvPr/>
        </p:nvPicPr>
        <p:blipFill>
          <a:blip r:embed="rId3"/>
          <a:stretch/>
        </p:blipFill>
        <p:spPr>
          <a:xfrm>
            <a:off x="6309360" y="0"/>
            <a:ext cx="2482200" cy="514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713520" y="5475240"/>
            <a:ext cx="199620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algn="ctr">
              <a:lnSpc>
                <a:spcPct val="100000"/>
              </a:lnSpc>
            </a:pPr>
            <a:r>
              <a:rPr b="0" lang="en-US" sz="1500" spc="-1" strike="noStrike">
                <a:solidFill>
                  <a:srgbClr val="8edae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Description goes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7" name="Shape 161" descr=""/>
          <p:cNvPicPr/>
          <p:nvPr/>
        </p:nvPicPr>
        <p:blipFill>
          <a:blip r:embed="rId2"/>
          <a:stretch/>
        </p:blipFill>
        <p:spPr>
          <a:xfrm>
            <a:off x="0" y="0"/>
            <a:ext cx="970200" cy="818640"/>
          </a:xfrm>
          <a:prstGeom prst="rect">
            <a:avLst/>
          </a:prstGeom>
          <a:ln>
            <a:noFill/>
          </a:ln>
        </p:spPr>
      </p:pic>
      <p:sp>
        <p:nvSpPr>
          <p:cNvPr id="118" name="CustomShape 2"/>
          <p:cNvSpPr/>
          <p:nvPr/>
        </p:nvSpPr>
        <p:spPr>
          <a:xfrm>
            <a:off x="-29880" y="0"/>
            <a:ext cx="9143640" cy="70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2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STORYBOARD FOR REFERENCE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9" name="TextShape 3"/>
          <p:cNvSpPr txBox="1"/>
          <p:nvPr/>
        </p:nvSpPr>
        <p:spPr>
          <a:xfrm>
            <a:off x="1220760" y="855720"/>
            <a:ext cx="6642720" cy="3993120"/>
          </a:xfrm>
          <a:prstGeom prst="rect">
            <a:avLst/>
          </a:prstGeom>
          <a:noFill/>
          <a:ln w="9360">
            <a:solidFill>
              <a:srgbClr val="dcdee0"/>
            </a:solidFill>
            <a:round/>
          </a:ln>
        </p:spPr>
        <p:txBody>
          <a:bodyPr lIns="91080" rIns="91080" tIns="91080" bIns="91080"/>
          <a:p>
            <a:pPr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 Light"/>
                <a:ea typeface="Open Sans Light"/>
              </a:rPr>
              <a:t>insert actual image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0" name="" descr=""/>
          <p:cNvPicPr/>
          <p:nvPr/>
        </p:nvPicPr>
        <p:blipFill>
          <a:blip r:embed="rId3"/>
          <a:stretch/>
        </p:blipFill>
        <p:spPr>
          <a:xfrm>
            <a:off x="1341720" y="457920"/>
            <a:ext cx="6247800" cy="46857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Shape 168" descr=""/>
          <p:cNvPicPr/>
          <p:nvPr/>
        </p:nvPicPr>
        <p:blipFill>
          <a:blip r:embed="rId2"/>
          <a:stretch/>
        </p:blipFill>
        <p:spPr>
          <a:xfrm>
            <a:off x="1107000" y="375840"/>
            <a:ext cx="6930000" cy="5143320"/>
          </a:xfrm>
          <a:prstGeom prst="rect">
            <a:avLst/>
          </a:prstGeom>
          <a:ln>
            <a:noFill/>
          </a:ln>
        </p:spPr>
      </p:pic>
      <p:sp>
        <p:nvSpPr>
          <p:cNvPr id="122" name="CustomShape 1"/>
          <p:cNvSpPr/>
          <p:nvPr/>
        </p:nvSpPr>
        <p:spPr>
          <a:xfrm>
            <a:off x="713520" y="5475240"/>
            <a:ext cx="1996200" cy="31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algn="ctr">
              <a:lnSpc>
                <a:spcPct val="100000"/>
              </a:lnSpc>
            </a:pPr>
            <a:r>
              <a:rPr b="0" lang="en-US" sz="1500" spc="-1" strike="noStrike">
                <a:solidFill>
                  <a:srgbClr val="8edae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Description goes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CustomShape 2"/>
          <p:cNvSpPr/>
          <p:nvPr/>
        </p:nvSpPr>
        <p:spPr>
          <a:xfrm>
            <a:off x="-29880" y="0"/>
            <a:ext cx="9143640" cy="70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TEMPLATE FOR DESKTOP EXPERIENCE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4" name="Shape 171" descr=""/>
          <p:cNvPicPr/>
          <p:nvPr/>
        </p:nvPicPr>
        <p:blipFill>
          <a:blip r:embed="rId3"/>
          <a:stretch/>
        </p:blipFill>
        <p:spPr>
          <a:xfrm>
            <a:off x="0" y="0"/>
            <a:ext cx="970200" cy="818640"/>
          </a:xfrm>
          <a:prstGeom prst="rect">
            <a:avLst/>
          </a:prstGeom>
          <a:ln>
            <a:noFill/>
          </a:ln>
        </p:spPr>
      </p:pic>
      <p:sp>
        <p:nvSpPr>
          <p:cNvPr id="125" name="TextShape 3"/>
          <p:cNvSpPr txBox="1"/>
          <p:nvPr/>
        </p:nvSpPr>
        <p:spPr>
          <a:xfrm>
            <a:off x="1927080" y="1026000"/>
            <a:ext cx="5307840" cy="3190320"/>
          </a:xfrm>
          <a:prstGeom prst="rect">
            <a:avLst/>
          </a:prstGeom>
          <a:noFill/>
          <a:ln w="9360">
            <a:solidFill>
              <a:srgbClr val="dcdee0"/>
            </a:solidFill>
            <a:round/>
          </a:ln>
        </p:spPr>
        <p:txBody>
          <a:bodyPr lIns="91080" rIns="91080" tIns="91080" bIns="91080"/>
          <a:p>
            <a:pPr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 Light"/>
                <a:ea typeface="Open Sans Light"/>
              </a:rPr>
              <a:t>insert actual image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CustomShape 4"/>
          <p:cNvSpPr/>
          <p:nvPr/>
        </p:nvSpPr>
        <p:spPr>
          <a:xfrm>
            <a:off x="0" y="451080"/>
            <a:ext cx="914364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make a copy for each screen of your Prototype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27" name="" descr=""/>
          <p:cNvPicPr/>
          <p:nvPr/>
        </p:nvPicPr>
        <p:blipFill>
          <a:blip r:embed="rId4"/>
          <a:stretch/>
        </p:blipFill>
        <p:spPr>
          <a:xfrm>
            <a:off x="1172160" y="548640"/>
            <a:ext cx="6508800" cy="4543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hape 168" descr=""/>
          <p:cNvPicPr/>
          <p:nvPr/>
        </p:nvPicPr>
        <p:blipFill>
          <a:blip r:embed="rId2"/>
          <a:stretch/>
        </p:blipFill>
        <p:spPr>
          <a:xfrm>
            <a:off x="1107000" y="375840"/>
            <a:ext cx="6930000" cy="5143320"/>
          </a:xfrm>
          <a:prstGeom prst="rect">
            <a:avLst/>
          </a:prstGeom>
          <a:ln>
            <a:noFill/>
          </a:ln>
        </p:spPr>
      </p:pic>
      <p:sp>
        <p:nvSpPr>
          <p:cNvPr id="129" name="CustomShape 1"/>
          <p:cNvSpPr/>
          <p:nvPr/>
        </p:nvSpPr>
        <p:spPr>
          <a:xfrm>
            <a:off x="713520" y="5475240"/>
            <a:ext cx="1996200" cy="315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algn="ctr">
              <a:lnSpc>
                <a:spcPct val="100000"/>
              </a:lnSpc>
            </a:pPr>
            <a:r>
              <a:rPr b="0" lang="en-US" sz="1500" spc="-1" strike="noStrike">
                <a:solidFill>
                  <a:srgbClr val="8edae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Description goes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-29880" y="0"/>
            <a:ext cx="9143640" cy="70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TEMPLATE FOR DESKTOP EXPERIENCE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1" name="Shape 171" descr=""/>
          <p:cNvPicPr/>
          <p:nvPr/>
        </p:nvPicPr>
        <p:blipFill>
          <a:blip r:embed="rId3"/>
          <a:stretch/>
        </p:blipFill>
        <p:spPr>
          <a:xfrm>
            <a:off x="0" y="0"/>
            <a:ext cx="970200" cy="818640"/>
          </a:xfrm>
          <a:prstGeom prst="rect">
            <a:avLst/>
          </a:prstGeom>
          <a:ln>
            <a:noFill/>
          </a:ln>
        </p:spPr>
      </p:pic>
      <p:sp>
        <p:nvSpPr>
          <p:cNvPr id="132" name="TextShape 3"/>
          <p:cNvSpPr txBox="1"/>
          <p:nvPr/>
        </p:nvSpPr>
        <p:spPr>
          <a:xfrm>
            <a:off x="1927080" y="1026000"/>
            <a:ext cx="5307840" cy="3190320"/>
          </a:xfrm>
          <a:prstGeom prst="rect">
            <a:avLst/>
          </a:prstGeom>
          <a:noFill/>
          <a:ln w="9360">
            <a:solidFill>
              <a:srgbClr val="dcdee0"/>
            </a:solidFill>
            <a:round/>
          </a:ln>
        </p:spPr>
        <p:txBody>
          <a:bodyPr lIns="91080" rIns="91080" tIns="91080" bIns="91080"/>
          <a:p>
            <a:pPr>
              <a:lnSpc>
                <a:spcPct val="100000"/>
              </a:lnSpc>
            </a:pPr>
            <a:r>
              <a:rPr b="0" i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 Light"/>
                <a:ea typeface="Open Sans Light"/>
              </a:rPr>
              <a:t>insert actual image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3" name="Shape 173" descr=""/>
          <p:cNvPicPr/>
          <p:nvPr/>
        </p:nvPicPr>
        <p:blipFill>
          <a:blip r:embed="rId4"/>
          <a:stretch/>
        </p:blipFill>
        <p:spPr>
          <a:xfrm>
            <a:off x="4097880" y="2097720"/>
            <a:ext cx="947520" cy="947520"/>
          </a:xfrm>
          <a:prstGeom prst="rect">
            <a:avLst/>
          </a:prstGeom>
          <a:ln>
            <a:noFill/>
          </a:ln>
        </p:spPr>
      </p:pic>
      <p:sp>
        <p:nvSpPr>
          <p:cNvPr id="134" name="CustomShape 4"/>
          <p:cNvSpPr/>
          <p:nvPr/>
        </p:nvSpPr>
        <p:spPr>
          <a:xfrm>
            <a:off x="0" y="451080"/>
            <a:ext cx="914364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make a copy for each screen of your Prototype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5" name="" descr=""/>
          <p:cNvPicPr/>
          <p:nvPr/>
        </p:nvPicPr>
        <p:blipFill>
          <a:blip r:embed="rId5"/>
          <a:stretch/>
        </p:blipFill>
        <p:spPr>
          <a:xfrm>
            <a:off x="457200" y="818640"/>
            <a:ext cx="8585640" cy="3972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CustomShape 1"/>
          <p:cNvSpPr/>
          <p:nvPr/>
        </p:nvSpPr>
        <p:spPr>
          <a:xfrm>
            <a:off x="713520" y="5475240"/>
            <a:ext cx="199620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algn="ctr">
              <a:lnSpc>
                <a:spcPct val="100000"/>
              </a:lnSpc>
            </a:pPr>
            <a:r>
              <a:rPr b="0" lang="en-US" sz="1500" spc="-1" strike="noStrike">
                <a:solidFill>
                  <a:srgbClr val="8edae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Description goes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CustomShape 2"/>
          <p:cNvSpPr/>
          <p:nvPr/>
        </p:nvSpPr>
        <p:spPr>
          <a:xfrm>
            <a:off x="-29880" y="0"/>
            <a:ext cx="6132240" cy="70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TEMPLATE FOR MOBILE EXPERIENCE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8" name="Shape 182" descr=""/>
          <p:cNvPicPr/>
          <p:nvPr/>
        </p:nvPicPr>
        <p:blipFill>
          <a:blip r:embed="rId2"/>
          <a:stretch/>
        </p:blipFill>
        <p:spPr>
          <a:xfrm>
            <a:off x="0" y="0"/>
            <a:ext cx="970200" cy="818640"/>
          </a:xfrm>
          <a:prstGeom prst="rect">
            <a:avLst/>
          </a:prstGeom>
          <a:ln>
            <a:noFill/>
          </a:ln>
        </p:spPr>
      </p:pic>
      <p:sp>
        <p:nvSpPr>
          <p:cNvPr id="139" name="CustomShape 3"/>
          <p:cNvSpPr/>
          <p:nvPr/>
        </p:nvSpPr>
        <p:spPr>
          <a:xfrm>
            <a:off x="0" y="451080"/>
            <a:ext cx="610272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make a copy for each screen of your Prototype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0" name="" descr=""/>
          <p:cNvPicPr/>
          <p:nvPr/>
        </p:nvPicPr>
        <p:blipFill>
          <a:blip r:embed="rId3"/>
          <a:stretch/>
        </p:blipFill>
        <p:spPr>
          <a:xfrm>
            <a:off x="6330960" y="360"/>
            <a:ext cx="2538720" cy="514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713520" y="5475240"/>
            <a:ext cx="199620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algn="ctr">
              <a:lnSpc>
                <a:spcPct val="100000"/>
              </a:lnSpc>
            </a:pPr>
            <a:r>
              <a:rPr b="0" lang="en-US" sz="1500" spc="-1" strike="noStrike">
                <a:solidFill>
                  <a:srgbClr val="8edae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Description goes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CustomShape 2"/>
          <p:cNvSpPr/>
          <p:nvPr/>
        </p:nvSpPr>
        <p:spPr>
          <a:xfrm>
            <a:off x="-29880" y="0"/>
            <a:ext cx="6132240" cy="70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TEMPLATE FOR MOBILE EXPERIENCE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Shape 182" descr=""/>
          <p:cNvPicPr/>
          <p:nvPr/>
        </p:nvPicPr>
        <p:blipFill>
          <a:blip r:embed="rId2"/>
          <a:stretch/>
        </p:blipFill>
        <p:spPr>
          <a:xfrm>
            <a:off x="0" y="0"/>
            <a:ext cx="970200" cy="818640"/>
          </a:xfrm>
          <a:prstGeom prst="rect">
            <a:avLst/>
          </a:prstGeom>
          <a:ln>
            <a:noFill/>
          </a:ln>
        </p:spPr>
      </p:pic>
      <p:sp>
        <p:nvSpPr>
          <p:cNvPr id="144" name="CustomShape 3"/>
          <p:cNvSpPr/>
          <p:nvPr/>
        </p:nvSpPr>
        <p:spPr>
          <a:xfrm>
            <a:off x="0" y="451080"/>
            <a:ext cx="610272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make a copy for each screen of your Prototype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5" name="" descr=""/>
          <p:cNvPicPr/>
          <p:nvPr/>
        </p:nvPicPr>
        <p:blipFill>
          <a:blip r:embed="rId3"/>
          <a:stretch/>
        </p:blipFill>
        <p:spPr>
          <a:xfrm>
            <a:off x="6400800" y="360"/>
            <a:ext cx="2485800" cy="514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CustomShape 1"/>
          <p:cNvSpPr/>
          <p:nvPr/>
        </p:nvSpPr>
        <p:spPr>
          <a:xfrm>
            <a:off x="713520" y="5475240"/>
            <a:ext cx="199620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algn="ctr">
              <a:lnSpc>
                <a:spcPct val="100000"/>
              </a:lnSpc>
            </a:pPr>
            <a:r>
              <a:rPr b="0" lang="en-US" sz="1500" spc="-1" strike="noStrike">
                <a:solidFill>
                  <a:srgbClr val="8edae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Description goes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CustomShape 2"/>
          <p:cNvSpPr/>
          <p:nvPr/>
        </p:nvSpPr>
        <p:spPr>
          <a:xfrm>
            <a:off x="-29880" y="0"/>
            <a:ext cx="6132240" cy="70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TEMPLATE FOR MOBILE EXPERIENCE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8" name="Shape 182" descr=""/>
          <p:cNvPicPr/>
          <p:nvPr/>
        </p:nvPicPr>
        <p:blipFill>
          <a:blip r:embed="rId2"/>
          <a:stretch/>
        </p:blipFill>
        <p:spPr>
          <a:xfrm>
            <a:off x="0" y="0"/>
            <a:ext cx="970200" cy="818640"/>
          </a:xfrm>
          <a:prstGeom prst="rect">
            <a:avLst/>
          </a:prstGeom>
          <a:ln>
            <a:noFill/>
          </a:ln>
        </p:spPr>
      </p:pic>
      <p:sp>
        <p:nvSpPr>
          <p:cNvPr id="149" name="CustomShape 3"/>
          <p:cNvSpPr/>
          <p:nvPr/>
        </p:nvSpPr>
        <p:spPr>
          <a:xfrm>
            <a:off x="0" y="451080"/>
            <a:ext cx="610272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make a copy for each screen of your Prototype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0" name="" descr=""/>
          <p:cNvPicPr/>
          <p:nvPr/>
        </p:nvPicPr>
        <p:blipFill>
          <a:blip r:embed="rId3"/>
          <a:stretch/>
        </p:blipFill>
        <p:spPr>
          <a:xfrm>
            <a:off x="6217920" y="360"/>
            <a:ext cx="2542680" cy="514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ustomShape 1"/>
          <p:cNvSpPr/>
          <p:nvPr/>
        </p:nvSpPr>
        <p:spPr>
          <a:xfrm>
            <a:off x="713520" y="5475240"/>
            <a:ext cx="199620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algn="ctr">
              <a:lnSpc>
                <a:spcPct val="100000"/>
              </a:lnSpc>
            </a:pPr>
            <a:r>
              <a:rPr b="0" lang="en-US" sz="1500" spc="-1" strike="noStrike">
                <a:solidFill>
                  <a:srgbClr val="8edae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Description goes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CustomShape 2"/>
          <p:cNvSpPr/>
          <p:nvPr/>
        </p:nvSpPr>
        <p:spPr>
          <a:xfrm>
            <a:off x="-29880" y="0"/>
            <a:ext cx="6132240" cy="70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TEMPLATE FOR MOBILE EXPERIENCE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3" name="Shape 182" descr=""/>
          <p:cNvPicPr/>
          <p:nvPr/>
        </p:nvPicPr>
        <p:blipFill>
          <a:blip r:embed="rId2"/>
          <a:stretch/>
        </p:blipFill>
        <p:spPr>
          <a:xfrm>
            <a:off x="0" y="0"/>
            <a:ext cx="970200" cy="818640"/>
          </a:xfrm>
          <a:prstGeom prst="rect">
            <a:avLst/>
          </a:prstGeom>
          <a:ln>
            <a:noFill/>
          </a:ln>
        </p:spPr>
      </p:pic>
      <p:sp>
        <p:nvSpPr>
          <p:cNvPr id="154" name="CustomShape 3"/>
          <p:cNvSpPr/>
          <p:nvPr/>
        </p:nvSpPr>
        <p:spPr>
          <a:xfrm>
            <a:off x="0" y="451080"/>
            <a:ext cx="610272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make a copy for each screen of your Prototype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5" name="" descr=""/>
          <p:cNvPicPr/>
          <p:nvPr/>
        </p:nvPicPr>
        <p:blipFill>
          <a:blip r:embed="rId3"/>
          <a:stretch/>
        </p:blipFill>
        <p:spPr>
          <a:xfrm>
            <a:off x="6259680" y="360"/>
            <a:ext cx="2518560" cy="514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CustomShape 1"/>
          <p:cNvSpPr/>
          <p:nvPr/>
        </p:nvSpPr>
        <p:spPr>
          <a:xfrm>
            <a:off x="713520" y="5475240"/>
            <a:ext cx="199620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algn="ctr">
              <a:lnSpc>
                <a:spcPct val="100000"/>
              </a:lnSpc>
            </a:pPr>
            <a:r>
              <a:rPr b="0" lang="en-US" sz="1500" spc="-1" strike="noStrike">
                <a:solidFill>
                  <a:srgbClr val="8edae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Description goes here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CustomShape 2"/>
          <p:cNvSpPr/>
          <p:nvPr/>
        </p:nvSpPr>
        <p:spPr>
          <a:xfrm>
            <a:off x="-29880" y="0"/>
            <a:ext cx="6132240" cy="700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2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TEMPLATE FOR MOBILE EXPERIENCE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8" name="Shape 182" descr=""/>
          <p:cNvPicPr/>
          <p:nvPr/>
        </p:nvPicPr>
        <p:blipFill>
          <a:blip r:embed="rId2"/>
          <a:stretch/>
        </p:blipFill>
        <p:spPr>
          <a:xfrm>
            <a:off x="0" y="0"/>
            <a:ext cx="970200" cy="818640"/>
          </a:xfrm>
          <a:prstGeom prst="rect">
            <a:avLst/>
          </a:prstGeom>
          <a:ln>
            <a:noFill/>
          </a:ln>
        </p:spPr>
      </p:pic>
      <p:sp>
        <p:nvSpPr>
          <p:cNvPr id="159" name="CustomShape 3"/>
          <p:cNvSpPr/>
          <p:nvPr/>
        </p:nvSpPr>
        <p:spPr>
          <a:xfrm>
            <a:off x="0" y="451080"/>
            <a:ext cx="6102720" cy="315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26640" rIns="26640" tIns="26640" bIns="26640" anchor="ctr"/>
          <a:p>
            <a:pPr marL="914400" indent="-34560"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Open Sans"/>
              </a:rPr>
              <a:t>make a copy for each screen of your Prototype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60" name="" descr=""/>
          <p:cNvPicPr/>
          <p:nvPr/>
        </p:nvPicPr>
        <p:blipFill>
          <a:blip r:embed="rId3"/>
          <a:stretch/>
        </p:blipFill>
        <p:spPr>
          <a:xfrm>
            <a:off x="6243480" y="360"/>
            <a:ext cx="2534760" cy="5143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2018-02-13T22:35:31Z</dcterms:modified>
  <cp:revision>1</cp:revision>
  <dc:subject/>
  <dc:title/>
</cp:coreProperties>
</file>